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3" d="100"/>
          <a:sy n="43" d="100"/>
        </p:scale>
        <p:origin x="-1368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9647E-3E06-4760-82D2-917565AFFDC1}" type="datetimeFigureOut">
              <a:rPr lang="fr-FR" smtClean="0"/>
              <a:pPr/>
              <a:t>27/12/2015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69A3B-7F23-46F6-8221-B1EE9777770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9647E-3E06-4760-82D2-917565AFFDC1}" type="datetimeFigureOut">
              <a:rPr lang="fr-FR" smtClean="0"/>
              <a:pPr/>
              <a:t>27/12/2015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69A3B-7F23-46F6-8221-B1EE9777770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9647E-3E06-4760-82D2-917565AFFDC1}" type="datetimeFigureOut">
              <a:rPr lang="fr-FR" smtClean="0"/>
              <a:pPr/>
              <a:t>27/12/2015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69A3B-7F23-46F6-8221-B1EE9777770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9647E-3E06-4760-82D2-917565AFFDC1}" type="datetimeFigureOut">
              <a:rPr lang="fr-FR" smtClean="0"/>
              <a:pPr/>
              <a:t>27/12/2015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69A3B-7F23-46F6-8221-B1EE9777770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9647E-3E06-4760-82D2-917565AFFDC1}" type="datetimeFigureOut">
              <a:rPr lang="fr-FR" smtClean="0"/>
              <a:pPr/>
              <a:t>27/12/2015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69A3B-7F23-46F6-8221-B1EE9777770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9647E-3E06-4760-82D2-917565AFFDC1}" type="datetimeFigureOut">
              <a:rPr lang="fr-FR" smtClean="0"/>
              <a:pPr/>
              <a:t>27/12/2015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69A3B-7F23-46F6-8221-B1EE9777770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9647E-3E06-4760-82D2-917565AFFDC1}" type="datetimeFigureOut">
              <a:rPr lang="fr-FR" smtClean="0"/>
              <a:pPr/>
              <a:t>27/12/2015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69A3B-7F23-46F6-8221-B1EE9777770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9647E-3E06-4760-82D2-917565AFFDC1}" type="datetimeFigureOut">
              <a:rPr lang="fr-FR" smtClean="0"/>
              <a:pPr/>
              <a:t>27/12/2015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69A3B-7F23-46F6-8221-B1EE9777770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9647E-3E06-4760-82D2-917565AFFDC1}" type="datetimeFigureOut">
              <a:rPr lang="fr-FR" smtClean="0"/>
              <a:pPr/>
              <a:t>27/12/2015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69A3B-7F23-46F6-8221-B1EE9777770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9647E-3E06-4760-82D2-917565AFFDC1}" type="datetimeFigureOut">
              <a:rPr lang="fr-FR" smtClean="0"/>
              <a:pPr/>
              <a:t>27/12/2015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69A3B-7F23-46F6-8221-B1EE9777770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9647E-3E06-4760-82D2-917565AFFDC1}" type="datetimeFigureOut">
              <a:rPr lang="fr-FR" smtClean="0"/>
              <a:pPr/>
              <a:t>27/12/2015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69A3B-7F23-46F6-8221-B1EE9777770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99647E-3E06-4760-82D2-917565AFFDC1}" type="datetimeFigureOut">
              <a:rPr lang="fr-FR" smtClean="0"/>
              <a:pPr/>
              <a:t>27/12/2015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F69A3B-7F23-46F6-8221-B1EE9777770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2924944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latin typeface="Arial" pitchFamily="34" charset="0"/>
                <a:cs typeface="Arial" pitchFamily="34" charset="0"/>
              </a:rPr>
              <a:t>Pour terminer la période en beauté, nous avons </a:t>
            </a:r>
            <a:r>
              <a:rPr lang="fr-FR" sz="1400" dirty="0" smtClean="0">
                <a:latin typeface="Arial" pitchFamily="34" charset="0"/>
                <a:cs typeface="Arial" pitchFamily="34" charset="0"/>
              </a:rPr>
              <a:t>eu un </a:t>
            </a:r>
            <a:r>
              <a:rPr lang="fr-FR" sz="1400" dirty="0" smtClean="0">
                <a:latin typeface="Arial" pitchFamily="34" charset="0"/>
                <a:cs typeface="Arial" pitchFamily="34" charset="0"/>
              </a:rPr>
              <a:t>goûter de Noël </a:t>
            </a:r>
            <a:r>
              <a:rPr lang="fr-FR" sz="1400" dirty="0" smtClean="0">
                <a:latin typeface="Arial" pitchFamily="34" charset="0"/>
                <a:cs typeface="Arial" pitchFamily="34" charset="0"/>
              </a:rPr>
              <a:t>, à </a:t>
            </a:r>
            <a:r>
              <a:rPr lang="fr-FR" sz="1400" dirty="0" smtClean="0">
                <a:latin typeface="Arial" pitchFamily="34" charset="0"/>
                <a:cs typeface="Arial" pitchFamily="34" charset="0"/>
              </a:rPr>
              <a:t>l’école : </a:t>
            </a:r>
            <a:r>
              <a:rPr lang="fr-FR" sz="1400" dirty="0" smtClean="0">
                <a:latin typeface="Arial" pitchFamily="34" charset="0"/>
                <a:cs typeface="Arial" pitchFamily="34" charset="0"/>
              </a:rPr>
              <a:t>chocolat chaud et</a:t>
            </a:r>
          </a:p>
          <a:p>
            <a:r>
              <a:rPr lang="fr-FR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1400" dirty="0" smtClean="0">
                <a:latin typeface="Arial" pitchFamily="34" charset="0"/>
                <a:cs typeface="Arial" pitchFamily="34" charset="0"/>
              </a:rPr>
              <a:t>madeleine .</a:t>
            </a:r>
            <a:endParaRPr lang="fr-FR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Image 4" descr="2015-12-18 16.29.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0073" y="0"/>
            <a:ext cx="3923928" cy="2942946"/>
          </a:xfrm>
          <a:prstGeom prst="rect">
            <a:avLst/>
          </a:prstGeom>
        </p:spPr>
      </p:pic>
      <p:pic>
        <p:nvPicPr>
          <p:cNvPr id="7" name="Image 6" descr="2015-12-18 16.29.3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537012"/>
            <a:ext cx="4427984" cy="3320988"/>
          </a:xfrm>
          <a:prstGeom prst="rect">
            <a:avLst/>
          </a:prstGeom>
        </p:spPr>
      </p:pic>
      <p:pic>
        <p:nvPicPr>
          <p:cNvPr id="8" name="Image 7" descr="2015-12-18 16.29.4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6016" y="3537012"/>
            <a:ext cx="4427984" cy="3320988"/>
          </a:xfrm>
          <a:prstGeom prst="rect">
            <a:avLst/>
          </a:prstGeom>
        </p:spPr>
      </p:pic>
      <p:pic>
        <p:nvPicPr>
          <p:cNvPr id="9" name="Image 8" descr="2015-12-18 16.30.0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3899925" cy="292494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2015-12-18 16.30.42.jpg"/>
          <p:cNvPicPr>
            <a:picLocks noChangeAspect="1"/>
          </p:cNvPicPr>
          <p:nvPr/>
        </p:nvPicPr>
        <p:blipFill>
          <a:blip r:embed="rId2" cstate="print"/>
          <a:srcRect r="23388" b="27080"/>
          <a:stretch>
            <a:fillRect/>
          </a:stretch>
        </p:blipFill>
        <p:spPr>
          <a:xfrm>
            <a:off x="0" y="0"/>
            <a:ext cx="3492188" cy="2492896"/>
          </a:xfrm>
          <a:prstGeom prst="rect">
            <a:avLst/>
          </a:prstGeom>
        </p:spPr>
      </p:pic>
      <p:pic>
        <p:nvPicPr>
          <p:cNvPr id="8" name="Image 7" descr="2015-12-18 17.24.30.jpg"/>
          <p:cNvPicPr>
            <a:picLocks noChangeAspect="1"/>
          </p:cNvPicPr>
          <p:nvPr/>
        </p:nvPicPr>
        <p:blipFill>
          <a:blip r:embed="rId3" cstate="print"/>
          <a:srcRect b="10655"/>
          <a:stretch>
            <a:fillRect/>
          </a:stretch>
        </p:blipFill>
        <p:spPr>
          <a:xfrm>
            <a:off x="6948264" y="0"/>
            <a:ext cx="2160240" cy="2492896"/>
          </a:xfrm>
          <a:prstGeom prst="rect">
            <a:avLst/>
          </a:prstGeom>
        </p:spPr>
      </p:pic>
      <p:pic>
        <p:nvPicPr>
          <p:cNvPr id="9" name="Image 8" descr="2015-12-18 17.28.35.jpg"/>
          <p:cNvPicPr>
            <a:picLocks noChangeAspect="1"/>
          </p:cNvPicPr>
          <p:nvPr/>
        </p:nvPicPr>
        <p:blipFill>
          <a:blip r:embed="rId4" cstate="print"/>
          <a:srcRect t="22157"/>
          <a:stretch>
            <a:fillRect/>
          </a:stretch>
        </p:blipFill>
        <p:spPr>
          <a:xfrm>
            <a:off x="0" y="3717032"/>
            <a:ext cx="3899925" cy="2276872"/>
          </a:xfrm>
          <a:prstGeom prst="rect">
            <a:avLst/>
          </a:prstGeom>
        </p:spPr>
      </p:pic>
      <p:pic>
        <p:nvPicPr>
          <p:cNvPr id="10" name="Image 9" descr="2015-12-18 17.30.08.jpg"/>
          <p:cNvPicPr>
            <a:picLocks noChangeAspect="1"/>
          </p:cNvPicPr>
          <p:nvPr/>
        </p:nvPicPr>
        <p:blipFill>
          <a:blip r:embed="rId5" cstate="print"/>
          <a:srcRect t="7406"/>
          <a:stretch>
            <a:fillRect/>
          </a:stretch>
        </p:blipFill>
        <p:spPr>
          <a:xfrm>
            <a:off x="3995936" y="3700348"/>
            <a:ext cx="2376264" cy="2933716"/>
          </a:xfrm>
          <a:prstGeom prst="rect">
            <a:avLst/>
          </a:prstGeom>
        </p:spPr>
      </p:pic>
      <p:pic>
        <p:nvPicPr>
          <p:cNvPr id="11" name="Image 10" descr="2015-12-18 17.30.12.jpg"/>
          <p:cNvPicPr>
            <a:picLocks noChangeAspect="1"/>
          </p:cNvPicPr>
          <p:nvPr/>
        </p:nvPicPr>
        <p:blipFill>
          <a:blip r:embed="rId6" cstate="print"/>
          <a:srcRect t="16133"/>
          <a:stretch>
            <a:fillRect/>
          </a:stretch>
        </p:blipFill>
        <p:spPr>
          <a:xfrm>
            <a:off x="6557201" y="3717032"/>
            <a:ext cx="2551303" cy="2852936"/>
          </a:xfrm>
          <a:prstGeom prst="rect">
            <a:avLst/>
          </a:prstGeom>
        </p:spPr>
      </p:pic>
      <p:pic>
        <p:nvPicPr>
          <p:cNvPr id="7" name="Image 6" descr="2015-12-18 16.29.29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491880" y="0"/>
            <a:ext cx="3341880" cy="2506410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0" y="2924944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latin typeface="Arial" pitchFamily="34" charset="0"/>
                <a:cs typeface="Arial" pitchFamily="34" charset="0"/>
              </a:rPr>
              <a:t>Puis, quand nous sommes remontés en classe le père Noël avait déposé au pied du sapin des cadeaux. </a:t>
            </a:r>
          </a:p>
          <a:p>
            <a:r>
              <a:rPr lang="fr-FR" sz="1400" dirty="0" smtClean="0">
                <a:latin typeface="Arial" pitchFamily="34" charset="0"/>
                <a:cs typeface="Arial" pitchFamily="34" charset="0"/>
              </a:rPr>
              <a:t>Nous avons  eu chacun un livre . Merci père Noël ! Et bonnes vacances à tous</a:t>
            </a:r>
            <a:endParaRPr lang="fr-FR" sz="1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60</Words>
  <Application>Microsoft Office PowerPoint</Application>
  <PresentationFormat>Affichage à l'écran (4:3)</PresentationFormat>
  <Paragraphs>4</Paragraphs>
  <Slides>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3" baseType="lpstr">
      <vt:lpstr>Thème Office</vt:lpstr>
      <vt:lpstr>Diapositive 1</vt:lpstr>
      <vt:lpstr>Diapositive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Dorothée Tulasne</dc:creator>
  <cp:lastModifiedBy>Dorothée Tulasne</cp:lastModifiedBy>
  <cp:revision>3</cp:revision>
  <dcterms:created xsi:type="dcterms:W3CDTF">2015-12-24T11:01:47Z</dcterms:created>
  <dcterms:modified xsi:type="dcterms:W3CDTF">2015-12-27T13:25:57Z</dcterms:modified>
</cp:coreProperties>
</file>