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36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907A-2749-409B-B07D-5BC35A9ED645}" type="datetimeFigureOut">
              <a:rPr lang="fr-FR" smtClean="0"/>
              <a:pPr/>
              <a:t>27/12/2015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4754-A3AA-4E03-A09A-78E51EEDBF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907A-2749-409B-B07D-5BC35A9ED645}" type="datetimeFigureOut">
              <a:rPr lang="fr-FR" smtClean="0"/>
              <a:pPr/>
              <a:t>27/12/2015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4754-A3AA-4E03-A09A-78E51EEDBF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907A-2749-409B-B07D-5BC35A9ED645}" type="datetimeFigureOut">
              <a:rPr lang="fr-FR" smtClean="0"/>
              <a:pPr/>
              <a:t>27/12/2015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4754-A3AA-4E03-A09A-78E51EEDBF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907A-2749-409B-B07D-5BC35A9ED645}" type="datetimeFigureOut">
              <a:rPr lang="fr-FR" smtClean="0"/>
              <a:pPr/>
              <a:t>27/12/2015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4754-A3AA-4E03-A09A-78E51EEDBF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907A-2749-409B-B07D-5BC35A9ED645}" type="datetimeFigureOut">
              <a:rPr lang="fr-FR" smtClean="0"/>
              <a:pPr/>
              <a:t>27/12/2015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4754-A3AA-4E03-A09A-78E51EEDBF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907A-2749-409B-B07D-5BC35A9ED645}" type="datetimeFigureOut">
              <a:rPr lang="fr-FR" smtClean="0"/>
              <a:pPr/>
              <a:t>27/12/2015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4754-A3AA-4E03-A09A-78E51EEDBF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907A-2749-409B-B07D-5BC35A9ED645}" type="datetimeFigureOut">
              <a:rPr lang="fr-FR" smtClean="0"/>
              <a:pPr/>
              <a:t>27/12/2015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4754-A3AA-4E03-A09A-78E51EEDBF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907A-2749-409B-B07D-5BC35A9ED645}" type="datetimeFigureOut">
              <a:rPr lang="fr-FR" smtClean="0"/>
              <a:pPr/>
              <a:t>27/12/2015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4754-A3AA-4E03-A09A-78E51EEDBF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907A-2749-409B-B07D-5BC35A9ED645}" type="datetimeFigureOut">
              <a:rPr lang="fr-FR" smtClean="0"/>
              <a:pPr/>
              <a:t>27/12/2015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4754-A3AA-4E03-A09A-78E51EEDBF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907A-2749-409B-B07D-5BC35A9ED645}" type="datetimeFigureOut">
              <a:rPr lang="fr-FR" smtClean="0"/>
              <a:pPr/>
              <a:t>27/12/2015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4754-A3AA-4E03-A09A-78E51EEDBF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907A-2749-409B-B07D-5BC35A9ED645}" type="datetimeFigureOut">
              <a:rPr lang="fr-FR" smtClean="0"/>
              <a:pPr/>
              <a:t>27/12/2015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4754-A3AA-4E03-A09A-78E51EEDBF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3907A-2749-409B-B07D-5BC35A9ED645}" type="datetimeFigureOut">
              <a:rPr lang="fr-FR" smtClean="0"/>
              <a:pPr/>
              <a:t>27/12/2015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94754-A3AA-4E03-A09A-78E51EEDBF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2015-12-05 11.41.42.jpg"/>
          <p:cNvPicPr>
            <a:picLocks noChangeAspect="1"/>
          </p:cNvPicPr>
          <p:nvPr/>
        </p:nvPicPr>
        <p:blipFill>
          <a:blip r:embed="rId2" cstate="print"/>
          <a:srcRect b="8163"/>
          <a:stretch>
            <a:fillRect/>
          </a:stretch>
        </p:blipFill>
        <p:spPr>
          <a:xfrm>
            <a:off x="-1" y="836712"/>
            <a:ext cx="4704523" cy="3240360"/>
          </a:xfrm>
          <a:prstGeom prst="rect">
            <a:avLst/>
          </a:prstGeom>
        </p:spPr>
      </p:pic>
      <p:pic>
        <p:nvPicPr>
          <p:cNvPr id="5" name="Image 4" descr="2015-12-05 11.41.4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16016" y="909076"/>
            <a:ext cx="4127984" cy="3095988"/>
          </a:xfrm>
          <a:prstGeom prst="rect">
            <a:avLst/>
          </a:prstGeom>
        </p:spPr>
      </p:pic>
      <p:pic>
        <p:nvPicPr>
          <p:cNvPr id="6" name="Image 5" descr="2015-12-05 11.42.19.jpg"/>
          <p:cNvPicPr>
            <a:picLocks noChangeAspect="1"/>
          </p:cNvPicPr>
          <p:nvPr/>
        </p:nvPicPr>
        <p:blipFill>
          <a:blip r:embed="rId4" cstate="print"/>
          <a:srcRect t="19480" b="5193"/>
          <a:stretch>
            <a:fillRect/>
          </a:stretch>
        </p:blipFill>
        <p:spPr>
          <a:xfrm>
            <a:off x="0" y="4149080"/>
            <a:ext cx="4843412" cy="2736304"/>
          </a:xfrm>
          <a:prstGeom prst="rect">
            <a:avLst/>
          </a:prstGeom>
        </p:spPr>
      </p:pic>
      <p:pic>
        <p:nvPicPr>
          <p:cNvPr id="7" name="Image 6" descr="2015-12-05 13.07.36.jpg"/>
          <p:cNvPicPr>
            <a:picLocks noChangeAspect="1"/>
          </p:cNvPicPr>
          <p:nvPr/>
        </p:nvPicPr>
        <p:blipFill>
          <a:blip r:embed="rId5" cstate="print"/>
          <a:srcRect t="11211"/>
          <a:stretch>
            <a:fillRect/>
          </a:stretch>
        </p:blipFill>
        <p:spPr>
          <a:xfrm>
            <a:off x="5076056" y="4149080"/>
            <a:ext cx="4067944" cy="2708921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0" y="0"/>
            <a:ext cx="997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u="sng" dirty="0" smtClean="0">
                <a:latin typeface="Arial" pitchFamily="34" charset="0"/>
                <a:cs typeface="Arial" pitchFamily="34" charset="0"/>
              </a:rPr>
              <a:t>Le cross 2015!</a:t>
            </a:r>
          </a:p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Cette année, le cross de la Saint Nicolas a eu lieu à l’école. Les CE2 devaient  courir 1 000 m et les  CM1 1 250 m.</a:t>
            </a:r>
          </a:p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De retour </a:t>
            </a:r>
            <a:r>
              <a:rPr lang="fr-FR" sz="1400" smtClean="0">
                <a:latin typeface="Arial" pitchFamily="34" charset="0"/>
                <a:cs typeface="Arial" pitchFamily="34" charset="0"/>
              </a:rPr>
              <a:t>en classe,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chacun a été récompensé par une médaille</a:t>
            </a:r>
            <a:r>
              <a:rPr lang="fr-FR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.Un grand bravo à vous tous  !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53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Dorothée Tulasne</dc:creator>
  <cp:lastModifiedBy>Dorothée Tulasne</cp:lastModifiedBy>
  <cp:revision>2</cp:revision>
  <dcterms:created xsi:type="dcterms:W3CDTF">2015-12-27T13:29:21Z</dcterms:created>
  <dcterms:modified xsi:type="dcterms:W3CDTF">2015-12-27T13:44:48Z</dcterms:modified>
</cp:coreProperties>
</file>